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326" r:id="rId7"/>
    <p:sldId id="310" r:id="rId8"/>
    <p:sldId id="312" r:id="rId9"/>
    <p:sldId id="327" r:id="rId10"/>
    <p:sldId id="328" r:id="rId11"/>
    <p:sldId id="329" r:id="rId12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lue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599" autoAdjust="0"/>
  </p:normalViewPr>
  <p:slideViewPr>
    <p:cSldViewPr>
      <p:cViewPr varScale="1">
        <p:scale>
          <a:sx n="119" d="100"/>
          <a:sy n="119" d="100"/>
        </p:scale>
        <p:origin x="96" y="3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7T04:16:58.264" idx="1">
    <p:pos x="-901" y="90"/>
    <p:text/>
    <p:extLst mod="1"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495A-EBCC-4F6F-A2AD-AF5F29A9B113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42CC-B466-4BBA-9F8A-20103D8097B8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6E8F-8A77-40FB-A846-FECA86472BDC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860A-812D-435F-B1A7-353B6ED471B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66B6-E626-42E5-9BB9-79F367E7BD26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F33-75C1-4068-921D-5B78E43CB149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150-F68F-41EF-B2DC-F1ADFA46B0FC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8DB3-11BC-43F0-AC9D-C023B5CFB6A4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8124-30AA-4560-9C1E-CBF4473A2E2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1387CCE1-807A-48DE-AA06-7AB4ADE172AB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F02F-D082-4ABB-81CB-B4B43DF99CEA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609E3B-6536-47B7-B1A4-6C0B5E9AAA7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page.com/2016/04/induced-earthquakes-come-under-close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nc-nd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uetsu_earthquake-earthquake_liquefaction1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oil_liquefaction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gt-cPjBw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aps.conservation.ca.gov/cgs/EQZApp/App/" TargetMode="Externa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It’s All My Fault!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California Earthquakes: Lesson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76091-93C1-436D-86F2-9A4D17242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0012" y="4936632"/>
            <a:ext cx="5905500" cy="1323975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4DF8F-3D67-4C07-8933-DD5305B70CB3}"/>
              </a:ext>
            </a:extLst>
          </p:cNvPr>
          <p:cNvSpPr txBox="1"/>
          <p:nvPr/>
        </p:nvSpPr>
        <p:spPr>
          <a:xfrm>
            <a:off x="101185" y="6556124"/>
            <a:ext cx="5905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geologypage.com/2016/04/induced-earthquakes-come-under-closer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4.0/"/>
              </a:rPr>
              <a:t>CC BY-NC-ND</a:t>
            </a: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FC46-3A73-47D5-90D1-C8E9D1E6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2" descr="https://lh4.googleusercontent.com/BDNIouHGpXg2SXEv2MIoadfGwt7lwQkwag3ZyJhNoun7wDjqoyUeqZUmjNQppQA9WJ81MtaZvmZzz5Yv8tfrNByZSkzSjSa_Maw9bx8u6aweu0GD57whpRJlIOGNC7bNsQqO57WUNKU">
            <a:extLst>
              <a:ext uri="{FF2B5EF4-FFF2-40B4-BE49-F238E27FC236}">
                <a16:creationId xmlns:a16="http://schemas.microsoft.com/office/drawing/2014/main" id="{00486D7F-6A0C-49C4-9332-364E6866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3" y="58505"/>
            <a:ext cx="4985297" cy="18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8F563-5874-48CD-848A-B8486F8A6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3269" y="-823912"/>
            <a:ext cx="5969000" cy="4476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42A8D2-AFEB-422B-BA7F-A3502EC6F4C4}"/>
              </a:ext>
            </a:extLst>
          </p:cNvPr>
          <p:cNvSpPr txBox="1"/>
          <p:nvPr/>
        </p:nvSpPr>
        <p:spPr>
          <a:xfrm>
            <a:off x="8075612" y="6477000"/>
            <a:ext cx="5308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en.wikipedia.org/wiki/File:Chuetsu_earthquake-earthquake_liquefaction1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36AA49-F7F4-40FD-A423-740137D9A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0"/>
            <a:ext cx="6213269" cy="3652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A150D8-57AB-4CE7-B04B-5D7254841625}"/>
              </a:ext>
            </a:extLst>
          </p:cNvPr>
          <p:cNvSpPr txBox="1"/>
          <p:nvPr/>
        </p:nvSpPr>
        <p:spPr>
          <a:xfrm>
            <a:off x="303212" y="6477000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Soil_liquefac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6D0C2-3726-4267-AA77-ACAFC589CE3B}"/>
              </a:ext>
            </a:extLst>
          </p:cNvPr>
          <p:cNvSpPr txBox="1"/>
          <p:nvPr/>
        </p:nvSpPr>
        <p:spPr>
          <a:xfrm>
            <a:off x="2538254" y="447675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What happened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D99689-1234-4774-9740-97BD36D6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8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0447-27E4-4F28-9130-E3EDB33B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5" y="2590800"/>
            <a:ext cx="3949766" cy="22860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Shaky Sediments!</a:t>
            </a:r>
            <a:br>
              <a:rPr lang="en-US" dirty="0"/>
            </a:br>
            <a:r>
              <a:rPr lang="en-US" dirty="0"/>
              <a:t>Use a metal pan, add water to the bottom.  Fill the rest with sand.  Place a brick (your building) in the sand, then tap with a mallet.  See what happens!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1502DA-F6DE-40A4-82DD-C06631A8E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50" y="731838"/>
            <a:ext cx="3127766" cy="269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7F1C3-54C0-4D7C-8044-E69A7DFD6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4" y="5036174"/>
            <a:ext cx="3949767" cy="1733204"/>
          </a:xfrm>
        </p:spPr>
        <p:txBody>
          <a:bodyPr>
            <a:noAutofit/>
          </a:bodyPr>
          <a:lstStyle/>
          <a:p>
            <a:r>
              <a:rPr lang="en-US" sz="2400" dirty="0"/>
              <a:t>To see a video of this activity click here:</a:t>
            </a:r>
          </a:p>
          <a:p>
            <a:r>
              <a:rPr lang="en-US" sz="2400" dirty="0">
                <a:hlinkClick r:id="rId3"/>
              </a:rPr>
              <a:t>https://www.youtube.com/watch?v=Kkgt-cPjBwA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E9084-F757-44E9-8FB5-4EB0BE4B9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638300"/>
            <a:ext cx="3619206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55E6C8-4601-4336-846F-090FCA6D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F221-2219-4382-82CC-842FB7F4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228600"/>
            <a:ext cx="10773363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Liquefaction can occur after an earthquake.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32AA5-08C9-4BC2-8C74-0E7FD14E8997}"/>
              </a:ext>
            </a:extLst>
          </p:cNvPr>
          <p:cNvSpPr txBox="1"/>
          <p:nvPr/>
        </p:nvSpPr>
        <p:spPr>
          <a:xfrm>
            <a:off x="836611" y="2286000"/>
            <a:ext cx="10773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Liquefaction occurs when saturated sandy soils are shaken during an earthquake.  The water pressure increases until the sand grains separate, and the soil turns into a liquid-like material.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945A0-F272-460C-905E-FF05744D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28E12-AFE6-426C-AB47-57F8C2FCB0C5}"/>
              </a:ext>
            </a:extLst>
          </p:cNvPr>
          <p:cNvSpPr/>
          <p:nvPr/>
        </p:nvSpPr>
        <p:spPr>
          <a:xfrm>
            <a:off x="760412" y="762000"/>
            <a:ext cx="6092825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You can use an online map to look at liquefaction areas in California!</a:t>
            </a:r>
          </a:p>
          <a:p>
            <a:endParaRPr lang="en-US" sz="3600" dirty="0"/>
          </a:p>
          <a:p>
            <a:r>
              <a:rPr lang="en-US" sz="3600" dirty="0"/>
              <a:t>Use the layers button and select the liquefaction map.</a:t>
            </a:r>
          </a:p>
          <a:p>
            <a:r>
              <a:rPr lang="en-US" sz="2800" dirty="0">
                <a:hlinkClick r:id="rId2"/>
              </a:rPr>
              <a:t>https://maps.conservation.ca.gov/cgs/EQZApp/App/</a:t>
            </a:r>
            <a:endParaRPr lang="en-US" sz="2800" dirty="0"/>
          </a:p>
        </p:txBody>
      </p:sp>
      <p:pic>
        <p:nvPicPr>
          <p:cNvPr id="1026" name="Picture 2" descr="Geologic hazards image">
            <a:extLst>
              <a:ext uri="{FF2B5EF4-FFF2-40B4-BE49-F238E27FC236}">
                <a16:creationId xmlns:a16="http://schemas.microsoft.com/office/drawing/2014/main" id="{05BDF5EC-18FB-4DAD-AD2F-A0A40279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1" y="1261258"/>
            <a:ext cx="3005941" cy="30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685FC-BC83-49C7-A8A5-16AB08F3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02B661-FB8A-4BB3-83CE-C1194AA6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116119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Liquefaction Explanation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D926E-7B3E-4DCB-8C80-B476532B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1828800"/>
            <a:ext cx="10055781" cy="46309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Write two sentences that explains how liquefaction works by including the following information in your explanation:  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What causes liquefaction?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What is the effect of liquefaction?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 Why does liquefaction occur?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181CD-FF14-46DE-9FBE-2395D81F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5E3D-F6A9-456B-9442-C9DFC3A6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75" y="328507"/>
            <a:ext cx="10712418" cy="92653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Landslide &amp; Liquefaction Comparison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9C6B3-DFD7-45BA-9A4B-C931E2EC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5" y="1845734"/>
            <a:ext cx="4845018" cy="40233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Compare the causes and effects between landslides and liquefaction.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8F853-0F7B-488A-8776-16B28A83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F7BEF-65A6-4C01-9FD7-5DEEBF5E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1524000"/>
            <a:ext cx="3838575" cy="44958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39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A0DF6-E3B8-4260-89B5-7C9E9BEA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147792F-B4FB-457C-AE36-645757D58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779" y="4475786"/>
            <a:ext cx="626126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4500" dirty="0">
                <a:solidFill>
                  <a:srgbClr val="000000"/>
                </a:solidFill>
                <a:latin typeface="Calibri" panose="020F0502020204030204" pitchFamily="34" charset="0"/>
              </a:rPr>
              <a:t>conservation.ca.gov</a:t>
            </a:r>
            <a:endParaRPr lang="en-US" altLang="en-US" sz="7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maps.conservation.ca.gov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lh6.googleusercontent.com/KUua5vxZJ2OcfXr_3UcAHnqhn4Eo3e53maR1z56_fpeaU1TsknuGIdf6B3bSPiwCslyMzJb7BRRA-p23UL-_-0HnhQMra8Obl4pgbFaECbeD6VDnem93cFDmyAMh_kwUNqHHC55JOEY">
            <a:extLst>
              <a:ext uri="{FF2B5EF4-FFF2-40B4-BE49-F238E27FC236}">
                <a16:creationId xmlns:a16="http://schemas.microsoft.com/office/drawing/2014/main" id="{38E5F5AD-8614-4DDB-A329-1FD9954F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28600"/>
            <a:ext cx="116681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EF8B9119D0F4C8DB67004519A371C" ma:contentTypeVersion="15" ma:contentTypeDescription="Create a new document." ma:contentTypeScope="" ma:versionID="820d46bbfb155f2d88081853ae6ad973">
  <xsd:schema xmlns:xsd="http://www.w3.org/2001/XMLSchema" xmlns:xs="http://www.w3.org/2001/XMLSchema" xmlns:p="http://schemas.microsoft.com/office/2006/metadata/properties" xmlns:ns2="7a336278-0556-40dc-ad1f-738db1cf740b" targetNamespace="http://schemas.microsoft.com/office/2006/metadata/properties" ma:root="true" ma:fieldsID="875456207226ffb792e065e62e2ee104" ns2:_="">
    <xsd:import namespace="7a336278-0556-40dc-ad1f-738db1cf740b"/>
    <xsd:element name="properties">
      <xsd:complexType>
        <xsd:sequence>
          <xsd:element name="documentManagement">
            <xsd:complexType>
              <xsd:all>
                <xsd:element ref="ns2:scDescription" minOccurs="0"/>
                <xsd:element ref="ns2:TaxCatchAll" minOccurs="0"/>
                <xsd:element ref="ns2:o6509e8325c44be39c5d74d478ab5fe9" minOccurs="0"/>
                <xsd:element ref="ns2:fb26eb6c56b947ab83953355a7c542c9" minOccurs="0"/>
                <xsd:element ref="ns2:na918e1b7036418ea492ea14b52d286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36278-0556-40dc-ad1f-738db1cf740b" elementFormDefault="qualified">
    <xsd:import namespace="http://schemas.microsoft.com/office/2006/documentManagement/types"/>
    <xsd:import namespace="http://schemas.microsoft.com/office/infopath/2007/PartnerControls"/>
    <xsd:element name="scDescription" ma:index="2" nillable="true" ma:displayName="Short Description" ma:description="A short summary or teaser for the content" ma:internalName="scDescription">
      <xsd:simpleType>
        <xsd:restriction base="dms:Note">
          <xsd:maxLength value="255"/>
        </xsd:restriction>
      </xsd:simpleType>
    </xsd:element>
    <xsd:element name="TaxCatchAll" ma:index="8" nillable="true" ma:displayName="Taxonomy Catch All Column" ma:hidden="true" ma:list="{6d546d0f-bc72-4f69-92be-93e125c07181}" ma:internalName="TaxCatchAll" ma:showField="CatchAllData" ma:web="7a336278-0556-40dc-ad1f-738db1cf74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6509e8325c44be39c5d74d478ab5fe9" ma:index="9" nillable="true" ma:taxonomy="true" ma:internalName="o6509e8325c44be39c5d74d478ab5fe9" ma:taxonomyFieldName="scCurriculum" ma:displayName="Curriculum" ma:default="" ma:fieldId="{86509e83-25c4-4be3-9c5d-74d478ab5fe9}" ma:taxonomyMulti="true" ma:sspId="8e8bc76b-ab44-4d52-af8b-abc5cfd8d121" ma:termSetId="1340b605-a7a3-4498-b802-0a40e69acc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26eb6c56b947ab83953355a7c542c9" ma:index="10" nillable="true" ma:taxonomy="true" ma:internalName="fb26eb6c56b947ab83953355a7c542c9" ma:taxonomyFieldName="scEducationalKeywords" ma:displayName="Educational Keywords" ma:default="" ma:fieldId="{fb26eb6c-56b9-47ab-8395-3355a7c542c9}" ma:taxonomyMulti="true" ma:sspId="8e8bc76b-ab44-4d52-af8b-abc5cfd8d121" ma:termSetId="e0ca0c1b-c024-49e5-a657-9a859f988d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918e1b7036418ea492ea14b52d2869" ma:index="11" nillable="true" ma:taxonomy="true" ma:internalName="na918e1b7036418ea492ea14b52d2869" ma:taxonomyFieldName="scGrade" ma:displayName="Grade" ma:default="" ma:fieldId="{7a918e1b-7036-418e-a492-ea14b52d2869}" ma:taxonomyMulti="true" ma:sspId="8e8bc76b-ab44-4d52-af8b-abc5cfd8d121" ma:termSetId="f09f9afb-497b-4c0c-a551-fc4d01ffbbf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Description xmlns="7a336278-0556-40dc-ad1f-738db1cf740b">Lesson 4 – Liquefaction. Learning Objective:  Students will investigate the changes to Earth that can result from earthquakes; specifically, liquefaction.
</scDescription>
    <o6509e8325c44be39c5d74d478ab5fe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ESS1.C: The History of the Planet Earth</TermName>
          <TermId xmlns="http://schemas.microsoft.com/office/infopath/2007/PartnerControls">bd9be254-b3a0-49b2-b520-39ba4e231cd4</TermId>
        </TermInfo>
      </Terms>
    </o6509e8325c44be39c5d74d478ab5fe9>
    <fb26eb6c56b947ab83953355a7c542c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Geologic Hazards</TermName>
          <TermId xmlns="http://schemas.microsoft.com/office/infopath/2007/PartnerControls">4621ed9e-337e-47d4-a59c-e8b45f18259f</TermId>
        </TermInfo>
        <TermInfo xmlns="http://schemas.microsoft.com/office/infopath/2007/PartnerControls">
          <TermName xmlns="http://schemas.microsoft.com/office/infopath/2007/PartnerControls">Earthquakes</TermName>
          <TermId xmlns="http://schemas.microsoft.com/office/infopath/2007/PartnerControls">9c2ec3e2-a275-41c5-af0b-f1b8c8ed78b8</TermId>
        </TermInfo>
        <TermInfo xmlns="http://schemas.microsoft.com/office/infopath/2007/PartnerControls">
          <TermName xmlns="http://schemas.microsoft.com/office/infopath/2007/PartnerControls">Liquefaction</TermName>
          <TermId xmlns="http://schemas.microsoft.com/office/infopath/2007/PartnerControls">d11eaf49-924a-4f92-acdb-017ef829e8a2</TermId>
        </TermInfo>
        <TermInfo xmlns="http://schemas.microsoft.com/office/infopath/2007/PartnerControls">
          <TermName xmlns="http://schemas.microsoft.com/office/infopath/2007/PartnerControls">Geology</TermName>
          <TermId xmlns="http://schemas.microsoft.com/office/infopath/2007/PartnerControls">030d575d-fcd1-409c-a529-fc1d7940df07</TermId>
        </TermInfo>
        <TermInfo xmlns="http://schemas.microsoft.com/office/infopath/2007/PartnerControls">
          <TermName xmlns="http://schemas.microsoft.com/office/infopath/2007/PartnerControls">Lessons</TermName>
          <TermId xmlns="http://schemas.microsoft.com/office/infopath/2007/PartnerControls">48884765-da6c-4789-a9e0-305d0a745b1a</TermId>
        </TermInfo>
        <TermInfo xmlns="http://schemas.microsoft.com/office/infopath/2007/PartnerControls">
          <TermName xmlns="http://schemas.microsoft.com/office/infopath/2007/PartnerControls">Faults</TermName>
          <TermId xmlns="http://schemas.microsoft.com/office/infopath/2007/PartnerControls">d4e65f5d-b9dd-49eb-bae3-773ccad8a608</TermId>
        </TermInfo>
      </Terms>
    </fb26eb6c56b947ab83953355a7c542c9>
    <na918e1b7036418ea492ea14b52d286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2</TermName>
          <TermId xmlns="http://schemas.microsoft.com/office/infopath/2007/PartnerControls">2ecbb5ae-594c-4083-8466-2c756f56ec54</TermId>
        </TermInfo>
      </Terms>
    </na918e1b7036418ea492ea14b52d2869>
    <TaxCatchAll xmlns="7a336278-0556-40dc-ad1f-738db1cf740b">
      <Value>59</Value>
      <Value>63</Value>
      <Value>9</Value>
      <Value>8</Value>
      <Value>7</Value>
      <Value>856</Value>
      <Value>68</Value>
      <Value>51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5A775-C74B-432A-8616-EC33E5BF3F80}"/>
</file>

<file path=customXml/itemProps2.xml><?xml version="1.0" encoding="utf-8"?>
<ds:datastoreItem xmlns:ds="http://schemas.openxmlformats.org/officeDocument/2006/customXml" ds:itemID="{1B4436B5-F2FC-469F-AC65-522BBBD6BF0C}"/>
</file>

<file path=customXml/itemProps3.xml><?xml version="1.0" encoding="utf-8"?>
<ds:datastoreItem xmlns:ds="http://schemas.openxmlformats.org/officeDocument/2006/customXml" ds:itemID="{5645E44A-0BF2-4EBD-AFDB-2A0F347F5479}"/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1326</TotalTime>
  <Words>220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Retrospect</vt:lpstr>
      <vt:lpstr>It’s All My Fault!</vt:lpstr>
      <vt:lpstr>PowerPoint Presentation</vt:lpstr>
      <vt:lpstr>Shaky Sediments! Use a metal pan, add water to the bottom.  Fill the rest with sand.  Place a brick (your building) in the sand, then tap with a mallet.  See what happens!</vt:lpstr>
      <vt:lpstr>Liquefaction can occur after an earthquake.</vt:lpstr>
      <vt:lpstr>PowerPoint Presentation</vt:lpstr>
      <vt:lpstr>Liquefaction Explanation</vt:lpstr>
      <vt:lpstr>Landslide &amp; Liquefaction Comparison Chart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My Fault! Lesson 4</dc:title>
  <dc:creator>Maria Blue</dc:creator>
  <cp:lastModifiedBy>Thomas, Kate@DOC</cp:lastModifiedBy>
  <cp:revision>90</cp:revision>
  <cp:lastPrinted>2018-11-05T19:49:43Z</cp:lastPrinted>
  <dcterms:created xsi:type="dcterms:W3CDTF">2018-07-16T18:29:47Z</dcterms:created>
  <dcterms:modified xsi:type="dcterms:W3CDTF">2019-02-04T21:38:58Z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0x010100C30EF8B9119D0F4C8DB67004519A371C</vt:lpwstr>
  </property>
  <property fmtid="{D5CDD505-2E9C-101B-9397-08002B2CF9AE}" pid="3" name="scGrade">
    <vt:lpwstr>51;#2|2ecbb5ae-594c-4083-8466-2c756f56ec54</vt:lpwstr>
  </property>
  <property fmtid="{D5CDD505-2E9C-101B-9397-08002B2CF9AE}" pid="4" name="scEducationalKeywords">
    <vt:lpwstr>8;#Geologic Hazards|4621ed9e-337e-47d4-a59c-e8b45f18259f;#9;#Earthquakes|9c2ec3e2-a275-41c5-af0b-f1b8c8ed78b8;#68;#Liquefaction|d11eaf49-924a-4f92-acdb-017ef829e8a2;#7;#Geology|030d575d-fcd1-409c-a529-fc1d7940df07;#856;#Lessons|48884765-da6c-4789-a9e0-305d0a745b1a;#63;#Faults|d4e65f5d-b9dd-49eb-bae3-773ccad8a608</vt:lpwstr>
  </property>
  <property fmtid="{D5CDD505-2E9C-101B-9397-08002B2CF9AE}" pid="5" name="scCurriculum">
    <vt:lpwstr>59;#ESS1.C: The History of the Planet Earth|bd9be254-b3a0-49b2-b520-39ba4e231cd4</vt:lpwstr>
  </property>
</Properties>
</file>